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ppt/media/audio2.bin" ContentType="audio/unknown"/>
  <Override PartName="/ppt/media/audio3.bin" ContentType="audio/unknown"/>
  <Override PartName="/ppt/media/audio4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November 24,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November 24,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2.bin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Andreas </a:t>
            </a:r>
            <a:r>
              <a:rPr lang="en-US" dirty="0" err="1" smtClean="0"/>
              <a:t>vesalius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His work and </a:t>
            </a:r>
            <a:r>
              <a:rPr lang="en-US" dirty="0" smtClean="0"/>
              <a:t>drawings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16325"/>
            <a:ext cx="4479453" cy="447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787522"/>
      </p:ext>
    </p:extLst>
  </p:cSld>
  <p:clrMapOvr>
    <a:masterClrMapping/>
  </p:clrMapOvr>
  <p:transition xmlns:p14="http://schemas.microsoft.com/office/powerpoint/2010/main" spd="slow">
    <p:wheel spokes="1"/>
    <p:sndAc>
      <p:stSnd>
        <p:snd r:embed="rId2" name="Drill"/>
      </p:stSnd>
    </p:sndAc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head</a:t>
            </a:r>
            <a:endParaRPr lang="en-US" dirty="0"/>
          </a:p>
        </p:txBody>
      </p:sp>
      <p:pic>
        <p:nvPicPr>
          <p:cNvPr id="6" name="Content Placeholder 5" descr="images-3.jpe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7487" r="-6684"/>
          <a:stretch/>
        </p:blipFill>
        <p:spPr>
          <a:xfrm>
            <a:off x="-600425" y="1600200"/>
            <a:ext cx="7772400" cy="3733800"/>
          </a:xfrm>
        </p:spPr>
      </p:pic>
    </p:spTree>
    <p:extLst>
      <p:ext uri="{BB962C8B-B14F-4D97-AF65-F5344CB8AC3E}">
        <p14:creationId xmlns:p14="http://schemas.microsoft.com/office/powerpoint/2010/main" val="1173029122"/>
      </p:ext>
    </p:extLst>
  </p:cSld>
  <p:clrMapOvr>
    <a:masterClrMapping/>
  </p:clrMapOvr>
  <p:transition xmlns:p14="http://schemas.microsoft.com/office/powerpoint/2010/main" spd="slow">
    <p:push dir="u"/>
    <p:sndAc>
      <p:stSnd>
        <p:snd r:embed="rId2" name="Whoosh"/>
      </p:stSnd>
    </p:sndAc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bodies</a:t>
            </a:r>
            <a:endParaRPr lang="en-US" dirty="0"/>
          </a:p>
        </p:txBody>
      </p:sp>
      <p:pic>
        <p:nvPicPr>
          <p:cNvPr id="8" name="Content Placeholder 7" descr="images.jpe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6413" r="-56413"/>
          <a:stretch>
            <a:fillRect/>
          </a:stretch>
        </p:blipFill>
        <p:spPr>
          <a:xfrm>
            <a:off x="-1609867" y="1221008"/>
            <a:ext cx="7772400" cy="4894438"/>
          </a:xfrm>
        </p:spPr>
      </p:pic>
      <p:pic>
        <p:nvPicPr>
          <p:cNvPr id="9" name="Picture 8" descr="images-1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8267" y="1894416"/>
            <a:ext cx="2133600" cy="37973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130800" y="8974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23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  <p:sndAc>
          <p:stSnd>
            <p:snd r:embed="rId2" name="Arrow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Arrow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him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Andreas Vesalius was born in Brussels in </a:t>
            </a:r>
            <a:r>
              <a:rPr lang="en-US" dirty="0" smtClean="0"/>
              <a:t>1514 and lived till 1564. </a:t>
            </a:r>
            <a:r>
              <a:rPr lang="en-US" dirty="0" smtClean="0"/>
              <a:t>when he was 24 he became a </a:t>
            </a:r>
            <a:r>
              <a:rPr lang="en-US" dirty="0" err="1" smtClean="0"/>
              <a:t>profesor</a:t>
            </a:r>
            <a:r>
              <a:rPr lang="en-US" dirty="0" smtClean="0"/>
              <a:t> of anatomy in Padua in Italy</a:t>
            </a:r>
            <a:r>
              <a:rPr lang="en-US" dirty="0" smtClean="0"/>
              <a:t>. He sometimes </a:t>
            </a:r>
            <a:r>
              <a:rPr lang="en-US" dirty="0" err="1" smtClean="0"/>
              <a:t>keplt</a:t>
            </a:r>
            <a:r>
              <a:rPr lang="en-US" dirty="0" smtClean="0"/>
              <a:t> human corpses in his room. He helped correct many beliefs since  the ancient times. He made important illustrations about the human body.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68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pattern="rectangle"/>
        <p:sndAc>
          <p:stSnd>
            <p:snd r:embed="rId2" name="Bongo"/>
          </p:stSnd>
        </p:sndAc>
      </p:transition>
    </mc:Choice>
    <mc:Fallback>
      <p:transition xmlns:p14="http://schemas.microsoft.com/office/powerpoint/2010/main" spd="slow">
        <p:fade/>
        <p:sndAc>
          <p:stSnd>
            <p:snd r:embed="rId2" name="Bongo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175</TotalTime>
  <Words>68</Words>
  <Application>Microsoft Macintosh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 Pop</vt:lpstr>
      <vt:lpstr>Andreas vesalius</vt:lpstr>
      <vt:lpstr>A head</vt:lpstr>
      <vt:lpstr>Some bodies</vt:lpstr>
      <vt:lpstr>About him</vt:lpstr>
    </vt:vector>
  </TitlesOfParts>
  <Company>School District #42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Andreas vesalius</dc:title>
  <dc:creator>Student</dc:creator>
  <cp:lastModifiedBy>Student</cp:lastModifiedBy>
  <cp:revision>7</cp:revision>
  <dcterms:created xsi:type="dcterms:W3CDTF">2011-11-24T19:46:44Z</dcterms:created>
  <dcterms:modified xsi:type="dcterms:W3CDTF">2011-11-24T23:40:17Z</dcterms:modified>
</cp:coreProperties>
</file>